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92B4FE8F-0EF3-454C-978B-1E3B95167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6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BE31F0E4-BAD1-410E-80BD-A9A4A260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1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3B2A2B-C13C-4FB6-BB24-3A0B7FD7AB59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791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63D6-30D8-43B8-88B4-139005DF06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5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0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1965B-5D57-4EB4-B179-90D37EEE20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9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ECE7E-58BF-4846-B6FB-B19A244F70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1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6547-7DBB-4B36-86D7-DC2E685FB44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57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81BC-9FFF-4A24-A157-7F853577D3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DD72D-148B-4B4E-A0A8-6C4C12E8B5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949F-AECB-4292-9795-FB301FD5A2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576EF-7771-405F-830D-D4906BE1809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6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7075" y="1013936"/>
            <a:ext cx="8237538" cy="2970212"/>
          </a:xfr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</a:rPr>
              <a:t>Japan Biliary Association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</a:rPr>
              <a:t>(JBA)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</a:rPr>
              <a:t>COI Disclosure</a:t>
            </a:r>
            <a:b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1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ea typeface="ＭＳ Ｐゴシック" panose="020B0600070205080204" pitchFamily="50" charset="-128"/>
              </a:rPr>
              <a:t>Name of Lead Presenter: ___________________</a:t>
            </a:r>
            <a:endParaRPr lang="en-US" altLang="ja-JP" sz="1800" b="1" i="1" dirty="0">
              <a:ea typeface="ＭＳ Ｐゴシック" panose="020B0600070205080204" pitchFamily="50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3275" y="4425473"/>
            <a:ext cx="8167688" cy="1081088"/>
          </a:xfrm>
        </p:spPr>
        <p:txBody>
          <a:bodyPr/>
          <a:lstStyle/>
          <a:p>
            <a:pPr marL="185738" indent="-185738">
              <a:buNone/>
            </a:pP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</p:txBody>
      </p:sp>
      <p:sp>
        <p:nvSpPr>
          <p:cNvPr id="10244" name="正方形/長方形 3"/>
          <p:cNvSpPr>
            <a:spLocks noChangeArrowheads="1"/>
          </p:cNvSpPr>
          <p:nvPr/>
        </p:nvSpPr>
        <p:spPr bwMode="auto">
          <a:xfrm>
            <a:off x="1812926" y="172501"/>
            <a:ext cx="8431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dirty="0">
                <a:latin typeface="+mn-lt"/>
                <a:ea typeface="HGP創英角ｺﾞｼｯｸUB" panose="020B0900000000000000" pitchFamily="50" charset="-128"/>
              </a:rPr>
              <a:t>Pattern 1B: There is no state of conflict of interest requiring disclosure</a:t>
            </a:r>
            <a:endParaRPr kumimoji="0" lang="ja-JP" altLang="en-US" sz="2000" dirty="0"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245" name="正方形/長方形 4"/>
          <p:cNvSpPr>
            <a:spLocks noChangeArrowheads="1"/>
          </p:cNvSpPr>
          <p:nvPr/>
        </p:nvSpPr>
        <p:spPr bwMode="auto">
          <a:xfrm>
            <a:off x="1812925" y="767874"/>
            <a:ext cx="8642350" cy="5229225"/>
          </a:xfrm>
          <a:prstGeom prst="rect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68465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20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Japan Biliary Association (JBA) COI Disclosure  　 Name of Lead Presenter: ___________________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上野　展子(JCD)</cp:lastModifiedBy>
  <cp:revision>100</cp:revision>
  <dcterms:created xsi:type="dcterms:W3CDTF">2000-09-04T17:39:07Z</dcterms:created>
  <dcterms:modified xsi:type="dcterms:W3CDTF">2020-07-15T02:34:08Z</dcterms:modified>
</cp:coreProperties>
</file>